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8" r:id="rId5"/>
    <p:sldMasterId id="2147483723" r:id="rId6"/>
  </p:sldMasterIdLst>
  <p:notesMasterIdLst>
    <p:notesMasterId r:id="rId30"/>
  </p:notesMasterIdLst>
  <p:sldIdLst>
    <p:sldId id="279" r:id="rId7"/>
    <p:sldId id="511" r:id="rId8"/>
    <p:sldId id="510" r:id="rId9"/>
    <p:sldId id="499" r:id="rId10"/>
    <p:sldId id="513" r:id="rId11"/>
    <p:sldId id="525" r:id="rId12"/>
    <p:sldId id="520" r:id="rId13"/>
    <p:sldId id="521" r:id="rId14"/>
    <p:sldId id="522" r:id="rId15"/>
    <p:sldId id="523" r:id="rId16"/>
    <p:sldId id="517" r:id="rId17"/>
    <p:sldId id="518" r:id="rId18"/>
    <p:sldId id="524" r:id="rId19"/>
    <p:sldId id="528" r:id="rId20"/>
    <p:sldId id="526" r:id="rId21"/>
    <p:sldId id="527" r:id="rId22"/>
    <p:sldId id="529" r:id="rId23"/>
    <p:sldId id="530" r:id="rId24"/>
    <p:sldId id="531" r:id="rId25"/>
    <p:sldId id="533" r:id="rId26"/>
    <p:sldId id="515" r:id="rId27"/>
    <p:sldId id="534" r:id="rId28"/>
    <p:sldId id="288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99"/>
    <a:srgbClr val="CC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Stijl, licht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83951"/>
  </p:normalViewPr>
  <p:slideViewPr>
    <p:cSldViewPr snapToGrid="0">
      <p:cViewPr varScale="1">
        <p:scale>
          <a:sx n="78" d="100"/>
          <a:sy n="78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E0488-85D7-4891-88F5-4CFA39ADEB78}" type="datetimeFigureOut">
              <a:rPr lang="nl-NL" smtClean="0"/>
              <a:t>24-4-2022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20F7-5570-4B43-88E1-52E4872FCD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54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51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705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40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3390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557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1338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13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76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26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5492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9458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 Thompson &amp; Dennis Ritchie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48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250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4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Tanenbaum </a:t>
            </a:r>
            <a:r>
              <a:rPr lang="en-US" dirty="0" err="1"/>
              <a:t>zei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in de </a:t>
            </a:r>
            <a:r>
              <a:rPr lang="en-US" dirty="0" err="1"/>
              <a:t>trant</a:t>
            </a:r>
            <a:r>
              <a:rPr lang="en-US" dirty="0"/>
              <a:t> van "</a:t>
            </a:r>
            <a:r>
              <a:rPr lang="en-US" dirty="0" err="1"/>
              <a:t>Draait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386, </a:t>
            </a:r>
            <a:r>
              <a:rPr lang="en-US" dirty="0" err="1"/>
              <a:t>dood</a:t>
            </a:r>
            <a:r>
              <a:rPr lang="en-US" dirty="0"/>
              <a:t> </a:t>
            </a:r>
            <a:r>
              <a:rPr lang="en-US" dirty="0" err="1"/>
              <a:t>geboren</a:t>
            </a:r>
            <a:r>
              <a:rPr lang="en-US" dirty="0"/>
              <a:t> project“</a:t>
            </a:r>
          </a:p>
          <a:p>
            <a:r>
              <a:rPr lang="en-US" dirty="0"/>
              <a:t>386 = de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volwaardige</a:t>
            </a:r>
            <a:r>
              <a:rPr lang="en-US" baseline="0" dirty="0"/>
              <a:t> 32 bit chip van Intel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Instruction pipeline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Nieuwe</a:t>
            </a:r>
            <a:r>
              <a:rPr lang="en-US" baseline="0" dirty="0"/>
              <a:t> </a:t>
            </a:r>
            <a:r>
              <a:rPr lang="en-US" baseline="0" dirty="0" err="1"/>
              <a:t>instructies</a:t>
            </a: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 err="1"/>
              <a:t>Eigenlijk</a:t>
            </a:r>
            <a:r>
              <a:rPr lang="en-US" baseline="0" dirty="0"/>
              <a:t> de basis </a:t>
            </a:r>
            <a:r>
              <a:rPr lang="en-US" baseline="0" dirty="0" err="1"/>
              <a:t>voor</a:t>
            </a:r>
            <a:r>
              <a:rPr lang="en-US" baseline="0" dirty="0"/>
              <a:t> het </a:t>
            </a:r>
            <a:r>
              <a:rPr lang="en-US" baseline="0" dirty="0" err="1"/>
              <a:t>huidgie</a:t>
            </a:r>
            <a:r>
              <a:rPr lang="en-US" baseline="0" dirty="0"/>
              <a:t> x86 platform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287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14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087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242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83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Kernel</a:t>
            </a:r>
            <a:r>
              <a:rPr lang="nl-NL" dirty="0"/>
              <a:t> bestaat uit:</a:t>
            </a:r>
          </a:p>
          <a:p>
            <a:pPr marL="171450" indent="-171450">
              <a:buFontTx/>
              <a:buChar char="-"/>
            </a:pPr>
            <a:r>
              <a:rPr lang="nl-NL" baseline="0" dirty="0"/>
              <a:t>System calls</a:t>
            </a:r>
          </a:p>
          <a:p>
            <a:pPr marL="171450" indent="-171450">
              <a:buFontTx/>
              <a:buChar char="-"/>
            </a:pPr>
            <a:r>
              <a:rPr lang="nl-NL" baseline="0" dirty="0"/>
              <a:t>Modules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14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/>
              <a:t>Package</a:t>
            </a:r>
            <a:r>
              <a:rPr lang="nl-NL" baseline="0" dirty="0"/>
              <a:t> manager</a:t>
            </a:r>
          </a:p>
          <a:p>
            <a:pPr marL="171450" indent="-171450">
              <a:buFontTx/>
              <a:buChar char="-"/>
            </a:pPr>
            <a:r>
              <a:rPr lang="nl-NL" baseline="0" dirty="0" err="1"/>
              <a:t>Core</a:t>
            </a:r>
            <a:r>
              <a:rPr lang="nl-NL" baseline="0" dirty="0"/>
              <a:t> </a:t>
            </a:r>
            <a:r>
              <a:rPr lang="nl-NL" baseline="0" dirty="0" err="1"/>
              <a:t>utils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731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9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24-4-2022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5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8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88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55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5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3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8" y="0"/>
            <a:ext cx="1065741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19667" y="1471613"/>
            <a:ext cx="10687051" cy="397361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045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8" y="0"/>
            <a:ext cx="1065741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19667" y="1471613"/>
            <a:ext cx="10687051" cy="397361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94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24-4-2022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4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24-4-2022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24-4-2022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9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5794"/>
            <a:ext cx="10515600" cy="33139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069536"/>
            <a:ext cx="10515600" cy="93572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309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1pPr>
            <a:lvl2pPr marL="800100" indent="-3429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2pPr>
            <a:lvl3pPr marL="1257300" indent="-3429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3pPr>
            <a:lvl4pPr marL="1657350" indent="-28575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455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7767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646947"/>
            <a:ext cx="10515600" cy="34427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24-4-2022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4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5" Type="http://schemas.openxmlformats.org/officeDocument/2006/relationships/image" Target="NULL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18"/>
          <a:stretch/>
        </p:blipFill>
        <p:spPr>
          <a:xfrm>
            <a:off x="-1" y="78"/>
            <a:ext cx="12192139" cy="11166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69536"/>
            <a:ext cx="10515600" cy="935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86159"/>
            <a:ext cx="10515600" cy="423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645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BDA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Afbeelding 5" descr="header_roo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Afbeelding 4" descr="HR_LOGO_rechtsonder_WEB_roo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2" y="5949950"/>
            <a:ext cx="89323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787400" y="0"/>
            <a:ext cx="10972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3903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922338" indent="-200025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1330325" indent="-2286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 sz="16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7383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marL="21463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26035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6pPr>
      <a:lvl7pPr marL="30607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7pPr>
      <a:lvl8pPr marL="35179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8pPr>
      <a:lvl9pPr marL="39751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Afbeelding 5" descr="header_roo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Afbeelding 4" descr="HR_LOGO_rechtsonder_WEB_roo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2" y="5949950"/>
            <a:ext cx="89323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787400" y="0"/>
            <a:ext cx="10972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9071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922338" indent="-200025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1330325" indent="-2286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 sz="16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7383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marL="21463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26035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6pPr>
      <a:lvl7pPr marL="30607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7pPr>
      <a:lvl8pPr marL="35179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8pPr>
      <a:lvl9pPr marL="39751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ogeschoolrotterdam.on.worldcat.org/oclc/26132465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c-Software-Development/restapi-development-demo.git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E1D4E72-9F6C-4628-9E12-70058B3C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6" y="1268665"/>
            <a:ext cx="11275592" cy="5091086"/>
          </a:xfrm>
        </p:spPr>
        <p:txBody>
          <a:bodyPr>
            <a:normAutofit/>
          </a:bodyPr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B8DDE07-5734-4CF3-8F1E-A17359115697}"/>
              </a:ext>
            </a:extLst>
          </p:cNvPr>
          <p:cNvSpPr txBox="1">
            <a:spLocks/>
          </p:cNvSpPr>
          <p:nvPr/>
        </p:nvSpPr>
        <p:spPr>
          <a:xfrm>
            <a:off x="1524000" y="780650"/>
            <a:ext cx="9144000" cy="121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Linux 1</a:t>
            </a:r>
            <a:endParaRPr lang="nl-NL" sz="48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A1D6031-74A4-45D7-9D6D-0AA2FEE99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05" y="2559748"/>
            <a:ext cx="3557188" cy="3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s://cdn.discordapp.com/attachments/882579053759057954/963068779615629312/IMG_9065.png">
            <a:extLst>
              <a:ext uri="{FF2B5EF4-FFF2-40B4-BE49-F238E27FC236}">
                <a16:creationId xmlns:a16="http://schemas.microsoft.com/office/drawing/2014/main" id="{89A1B848-19B1-40F0-941B-5C41324C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67" y="1173411"/>
            <a:ext cx="4734866" cy="524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7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D745A21-7763-420A-9CA7-04113B09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70" y="1122363"/>
            <a:ext cx="6258224" cy="54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B3958B0-343A-4F2F-B253-C3C30219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87" y="1239864"/>
            <a:ext cx="6228481" cy="54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Installer demo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971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Steile</a:t>
            </a:r>
            <a:r>
              <a:rPr lang="en-US" dirty="0"/>
              <a:t> </a:t>
            </a:r>
            <a:r>
              <a:rPr lang="en-US" dirty="0" err="1"/>
              <a:t>leercurve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Linux </a:t>
            </a:r>
            <a:r>
              <a:rPr lang="en-US" dirty="0" err="1"/>
              <a:t>kent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medelijden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uniformiteit</a:t>
            </a:r>
            <a:endParaRPr lang="en-US" dirty="0"/>
          </a:p>
          <a:p>
            <a:endParaRPr lang="en-US" dirty="0"/>
          </a:p>
          <a:p>
            <a:r>
              <a:rPr lang="en-US" dirty="0"/>
              <a:t>X.org</a:t>
            </a:r>
          </a:p>
          <a:p>
            <a:endParaRPr lang="en-US" dirty="0"/>
          </a:p>
          <a:p>
            <a:r>
              <a:rPr lang="en-US" dirty="0"/>
              <a:t>Hardware support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Gaming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 – </a:t>
            </a: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690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74361B3-5FAA-4CD9-9550-60FA21B5858D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Distros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5B44F2B-C9AA-4A51-908A-EB3635E6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50963">
            <a:off x="4930753" y="-3246966"/>
            <a:ext cx="3280854" cy="149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3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A41F62F-C92F-47D5-9970-FBCC34233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86" y="2314030"/>
            <a:ext cx="6971428" cy="3974603"/>
          </a:xfr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8B6AC8-5159-4950-91C1-FF7FA4471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894" y="5516079"/>
            <a:ext cx="911536" cy="911536"/>
          </a:xfrm>
          <a:prstGeom prst="rect">
            <a:avLst/>
          </a:prstGeom>
        </p:spPr>
      </p:pic>
      <p:sp>
        <p:nvSpPr>
          <p:cNvPr id="12" name="Pijl: omlaag 11">
            <a:extLst>
              <a:ext uri="{FF2B5EF4-FFF2-40B4-BE49-F238E27FC236}">
                <a16:creationId xmlns:a16="http://schemas.microsoft.com/office/drawing/2014/main" id="{2B1E7AD8-31CB-4741-ABE4-4E4D86A5665B}"/>
              </a:ext>
            </a:extLst>
          </p:cNvPr>
          <p:cNvSpPr/>
          <p:nvPr/>
        </p:nvSpPr>
        <p:spPr>
          <a:xfrm>
            <a:off x="11159809" y="4479325"/>
            <a:ext cx="171338" cy="9115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EFDC3C7-7094-448C-AC37-442F9906A621}"/>
              </a:ext>
            </a:extLst>
          </p:cNvPr>
          <p:cNvSpPr txBox="1"/>
          <p:nvPr/>
        </p:nvSpPr>
        <p:spPr>
          <a:xfrm>
            <a:off x="10805983" y="4047384"/>
            <a:ext cx="12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Alpine</a:t>
            </a:r>
            <a:endParaRPr lang="nl-NL" dirty="0"/>
          </a:p>
        </p:txBody>
      </p:sp>
      <p:pic>
        <p:nvPicPr>
          <p:cNvPr id="2050" name="Picture 2" descr="The Netherlands - Stories, opinions and expert insights for a cognitive  world.">
            <a:extLst>
              <a:ext uri="{FF2B5EF4-FFF2-40B4-BE49-F238E27FC236}">
                <a16:creationId xmlns:a16="http://schemas.microsoft.com/office/drawing/2014/main" id="{3B784FDA-4F33-4A96-9C50-12843479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34" y="6177982"/>
            <a:ext cx="814129" cy="3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8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&amp; SSH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	</a:t>
            </a:r>
            <a:r>
              <a:rPr lang="en-US" dirty="0" err="1"/>
              <a:t>concepten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762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&amp; groups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Root!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sudo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	</a:t>
            </a:r>
            <a:r>
              <a:rPr lang="en-US" dirty="0" err="1"/>
              <a:t>concepten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FD69B2C-9577-474F-BA4C-FE816FA0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87" y="3001574"/>
            <a:ext cx="8795990" cy="4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Folder </a:t>
            </a:r>
            <a:r>
              <a:rPr lang="en-US" dirty="0" err="1"/>
              <a:t>structuur</a:t>
            </a:r>
            <a:endParaRPr lang="en-US" dirty="0"/>
          </a:p>
          <a:p>
            <a:pPr lvl="1"/>
            <a:r>
              <a:rPr lang="en-US" dirty="0"/>
              <a:t>/</a:t>
            </a:r>
            <a:r>
              <a:rPr lang="en-US" b="1" dirty="0"/>
              <a:t>opt</a:t>
            </a:r>
            <a:r>
              <a:rPr lang="en-US" dirty="0"/>
              <a:t> – </a:t>
            </a:r>
            <a:r>
              <a:rPr lang="en-US" dirty="0" err="1"/>
              <a:t>Systemen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package management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/</a:t>
            </a:r>
            <a:r>
              <a:rPr lang="en-US" b="1" dirty="0" err="1"/>
              <a:t>etc</a:t>
            </a:r>
            <a:r>
              <a:rPr lang="en-US" dirty="0"/>
              <a:t> - Linux &amp; packages </a:t>
            </a:r>
            <a:r>
              <a:rPr lang="en-US" dirty="0" err="1"/>
              <a:t>configuratie</a:t>
            </a:r>
            <a:r>
              <a:rPr lang="en-US" dirty="0"/>
              <a:t> in</a:t>
            </a:r>
          </a:p>
          <a:p>
            <a:endParaRPr lang="en-US" dirty="0"/>
          </a:p>
          <a:p>
            <a:pPr lvl="1"/>
            <a:r>
              <a:rPr lang="en-US" dirty="0"/>
              <a:t>/</a:t>
            </a:r>
            <a:r>
              <a:rPr lang="en-US" b="1" dirty="0"/>
              <a:t>home</a:t>
            </a:r>
            <a:r>
              <a:rPr lang="en-US" dirty="0"/>
              <a:t> - Home folders per user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/</a:t>
            </a:r>
            <a:r>
              <a:rPr lang="en-US" b="1" dirty="0"/>
              <a:t>var</a:t>
            </a:r>
            <a:r>
              <a:rPr lang="en-US" dirty="0"/>
              <a:t> – (</a:t>
            </a:r>
            <a:r>
              <a:rPr lang="en-US" dirty="0" err="1"/>
              <a:t>tijdelijke</a:t>
            </a:r>
            <a:r>
              <a:rPr lang="en-US" dirty="0"/>
              <a:t>) </a:t>
            </a:r>
            <a:r>
              <a:rPr lang="en-US" dirty="0" err="1"/>
              <a:t>opslag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programmatuur</a:t>
            </a:r>
            <a:r>
              <a:rPr lang="en-US" dirty="0"/>
              <a:t>, logfiles in /var/log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/</a:t>
            </a:r>
            <a:r>
              <a:rPr lang="en-US" b="1" dirty="0" err="1"/>
              <a:t>tmp</a:t>
            </a:r>
            <a:r>
              <a:rPr lang="en-US" dirty="0"/>
              <a:t> –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beschikbaar</a:t>
            </a:r>
            <a:r>
              <a:rPr lang="en-US" dirty="0"/>
              <a:t>, </a:t>
            </a:r>
            <a:r>
              <a:rPr lang="en-US" dirty="0" err="1"/>
              <a:t>tijdelijke</a:t>
            </a:r>
            <a:r>
              <a:rPr lang="en-US" dirty="0"/>
              <a:t> </a:t>
            </a:r>
            <a:r>
              <a:rPr lang="en-US" dirty="0" err="1"/>
              <a:t>opslag</a:t>
            </a: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	</a:t>
            </a:r>
            <a:r>
              <a:rPr lang="en-US" dirty="0" err="1"/>
              <a:t>concepten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666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1FC8E1C4-20B7-419D-979B-F03EA279B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02" y="2242909"/>
            <a:ext cx="5386794" cy="349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manager</a:t>
            </a:r>
          </a:p>
          <a:p>
            <a:endParaRPr lang="en-US" dirty="0"/>
          </a:p>
          <a:p>
            <a:r>
              <a:rPr lang="en-US" dirty="0"/>
              <a:t>Cron</a:t>
            </a:r>
          </a:p>
          <a:p>
            <a:endParaRPr lang="en-US" dirty="0"/>
          </a:p>
          <a:p>
            <a:r>
              <a:rPr lang="en-US" dirty="0" err="1"/>
              <a:t>Logrotate</a:t>
            </a: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	tooling (root)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54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Zoek</a:t>
            </a:r>
            <a:r>
              <a:rPr lang="en-US" dirty="0"/>
              <a:t> het </a:t>
            </a:r>
            <a:r>
              <a:rPr lang="en-US" dirty="0" err="1"/>
              <a:t>boek</a:t>
            </a:r>
            <a:r>
              <a:rPr lang="en-US" dirty="0"/>
              <a:t> "Beginning Ubuntu LTS Server Administration" van Sander van </a:t>
            </a:r>
            <a:r>
              <a:rPr lang="en-US" dirty="0" err="1"/>
              <a:t>Vugt</a:t>
            </a:r>
            <a:r>
              <a:rPr lang="en-US" dirty="0"/>
              <a:t> op in de </a:t>
            </a:r>
            <a:r>
              <a:rPr lang="en-US" dirty="0" err="1"/>
              <a:t>mediatheek</a:t>
            </a:r>
            <a:r>
              <a:rPr lang="en-US" dirty="0"/>
              <a:t>. </a:t>
            </a:r>
            <a:r>
              <a:rPr lang="en-US" dirty="0" err="1"/>
              <a:t>Blader</a:t>
            </a:r>
            <a:r>
              <a:rPr lang="en-US" dirty="0"/>
              <a:t> door </a:t>
            </a:r>
            <a:r>
              <a:rPr lang="en-US" dirty="0" err="1"/>
              <a:t>hoofdstukken</a:t>
            </a:r>
            <a:r>
              <a:rPr lang="en-US" dirty="0"/>
              <a:t> 1, 2, 3 </a:t>
            </a:r>
            <a:r>
              <a:rPr lang="en-US" dirty="0" err="1"/>
              <a:t>en</a:t>
            </a:r>
            <a:r>
              <a:rPr lang="en-US" dirty="0"/>
              <a:t> 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https://hogeschoolrotterdam.on.worldcat.org/oclc/261324650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ISBN 9781430205104</a:t>
            </a:r>
          </a:p>
          <a:p>
            <a:endParaRPr lang="en-US" dirty="0"/>
          </a:p>
          <a:p>
            <a:r>
              <a:rPr lang="en-US" dirty="0" err="1"/>
              <a:t>Installeer</a:t>
            </a:r>
            <a:r>
              <a:rPr lang="en-US" dirty="0"/>
              <a:t> Ubuntu Server 20.04</a:t>
            </a:r>
          </a:p>
          <a:p>
            <a:pPr lvl="1"/>
            <a:r>
              <a:rPr lang="en-US" dirty="0"/>
              <a:t>WSL / Windows Subsystem for Linux</a:t>
            </a:r>
          </a:p>
          <a:p>
            <a:pPr lvl="1"/>
            <a:r>
              <a:rPr lang="en-US" dirty="0"/>
              <a:t>Of </a:t>
            </a:r>
            <a:r>
              <a:rPr lang="en-US" dirty="0" err="1"/>
              <a:t>Virtualbox</a:t>
            </a:r>
            <a:r>
              <a:rPr lang="en-US" dirty="0"/>
              <a:t> + ISO</a:t>
            </a:r>
          </a:p>
          <a:p>
            <a:pPr lvl="1"/>
            <a:r>
              <a:rPr lang="en-US" dirty="0"/>
              <a:t>Of </a:t>
            </a:r>
            <a:r>
              <a:rPr lang="en-US" dirty="0" err="1"/>
              <a:t>huur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cloud server</a:t>
            </a:r>
          </a:p>
          <a:p>
            <a:pPr lvl="1"/>
            <a:r>
              <a:rPr lang="en-US" dirty="0"/>
              <a:t>Of Cygwin / </a:t>
            </a:r>
            <a:r>
              <a:rPr lang="en-US" dirty="0" err="1"/>
              <a:t>mobaxterm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Installeer</a:t>
            </a:r>
            <a:r>
              <a:rPr lang="en-US" dirty="0"/>
              <a:t> Putty (of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tool)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verbind</a:t>
            </a:r>
            <a:r>
              <a:rPr lang="en-US" dirty="0"/>
              <a:t> met je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systeem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Voor</a:t>
            </a:r>
            <a:r>
              <a:rPr lang="en-US" dirty="0"/>
              <a:t> les 3.. (1)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172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D9C802-F0AB-4401-AE95-BD57CB54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user "</a:t>
            </a:r>
            <a:r>
              <a:rPr lang="en-US" dirty="0" err="1"/>
              <a:t>highscore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err="1"/>
              <a:t>Als</a:t>
            </a:r>
            <a:r>
              <a:rPr lang="en-US" dirty="0"/>
              <a:t> die user, doe </a:t>
            </a:r>
            <a:r>
              <a:rPr lang="en-US" dirty="0" err="1"/>
              <a:t>een</a:t>
            </a:r>
            <a:r>
              <a:rPr lang="en-US" dirty="0"/>
              <a:t> checkout van </a:t>
            </a:r>
            <a:r>
              <a:rPr lang="en-US" dirty="0">
                <a:hlinkClick r:id="rId2"/>
              </a:rPr>
              <a:t>https://github.com/Rac-Software-Development/restapi-development-demo.git</a:t>
            </a:r>
            <a:r>
              <a:rPr lang="en-US" dirty="0"/>
              <a:t> in de home directory van </a:t>
            </a:r>
            <a:r>
              <a:rPr lang="en-US" dirty="0" err="1"/>
              <a:t>deze</a:t>
            </a:r>
            <a:r>
              <a:rPr lang="en-US" dirty="0"/>
              <a:t> user. </a:t>
            </a:r>
          </a:p>
          <a:p>
            <a:endParaRPr lang="en-US" dirty="0"/>
          </a:p>
          <a:p>
            <a:r>
              <a:rPr lang="en-US" dirty="0"/>
              <a:t>Start "highscore_server_barebones_on_sqlalch.py"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valideer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Flask </a:t>
            </a:r>
            <a:r>
              <a:rPr lang="en-US" dirty="0" err="1"/>
              <a:t>bereikbaar</a:t>
            </a:r>
            <a:r>
              <a:rPr lang="en-US" dirty="0"/>
              <a:t> is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toevoegen</a:t>
            </a:r>
            <a:r>
              <a:rPr lang="en-US" dirty="0"/>
              <a:t> van scores </a:t>
            </a:r>
            <a:r>
              <a:rPr lang="en-US" dirty="0" err="1"/>
              <a:t>werkt</a:t>
            </a:r>
            <a:r>
              <a:rPr lang="en-US"/>
              <a:t>. </a:t>
            </a:r>
            <a:endParaRPr lang="nl-NL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D29A95B-D8B1-4F89-ADD8-93C7238B8AC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Voor</a:t>
            </a:r>
            <a:r>
              <a:rPr lang="en-US" dirty="0"/>
              <a:t> les 3.. (2)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335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D594B6-0A2A-4CA1-9509-E2A3A068FE9B}"/>
              </a:ext>
            </a:extLst>
          </p:cNvPr>
          <p:cNvSpPr txBox="1"/>
          <p:nvPr/>
        </p:nvSpPr>
        <p:spPr>
          <a:xfrm>
            <a:off x="795711" y="320578"/>
            <a:ext cx="677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Conflcthantering</a:t>
            </a:r>
            <a:endParaRPr lang="nl-NL" sz="4000" b="1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10">
            <a:extLst>
              <a:ext uri="{FF2B5EF4-FFF2-40B4-BE49-F238E27FC236}">
                <a16:creationId xmlns:a16="http://schemas.microsoft.com/office/drawing/2014/main" id="{5DE56733-7063-4FC1-9946-99CFC56B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6" y="1092393"/>
            <a:ext cx="10803084" cy="50910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70C0"/>
              </a:solidFill>
            </a:endParaRPr>
          </a:p>
          <a:p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58038CC-1E80-DF4F-8228-16FC50D7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646" y="0"/>
            <a:ext cx="12403646" cy="68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0BAE3ED-AC23-4983-9DFC-7C5163C1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03" y="1578131"/>
            <a:ext cx="8368391" cy="48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DF00F47-0A60-4A6F-8B47-53102020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36" y="1175800"/>
            <a:ext cx="9355249" cy="56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Source</a:t>
            </a:r>
          </a:p>
          <a:p>
            <a:endParaRPr lang="en-US" dirty="0"/>
          </a:p>
          <a:p>
            <a:r>
              <a:rPr lang="en-US" dirty="0" err="1"/>
              <a:t>Flexibiliteit</a:t>
            </a:r>
            <a:r>
              <a:rPr lang="en-US" dirty="0"/>
              <a:t> (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compatibiliteit</a:t>
            </a:r>
            <a:r>
              <a:rPr lang="en-US" dirty="0"/>
              <a:t>!)</a:t>
            </a:r>
          </a:p>
          <a:p>
            <a:endParaRPr lang="en-US" dirty="0"/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r>
              <a:rPr lang="en-US" dirty="0"/>
              <a:t>Multi-user, multiprogramming</a:t>
            </a:r>
          </a:p>
          <a:p>
            <a:endParaRPr lang="en-US" dirty="0"/>
          </a:p>
          <a:p>
            <a:r>
              <a:rPr lang="en-US" dirty="0"/>
              <a:t>Privacy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959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managers</a:t>
            </a:r>
          </a:p>
          <a:p>
            <a:endParaRPr lang="en-US" dirty="0"/>
          </a:p>
          <a:p>
            <a:r>
              <a:rPr lang="en-US" dirty="0"/>
              <a:t>De shell</a:t>
            </a:r>
          </a:p>
          <a:p>
            <a:endParaRPr lang="en-US" dirty="0"/>
          </a:p>
          <a:p>
            <a:r>
              <a:rPr lang="en-US" dirty="0"/>
              <a:t>De facto motor </a:t>
            </a:r>
            <a:r>
              <a:rPr lang="en-US" dirty="0" err="1"/>
              <a:t>onder</a:t>
            </a:r>
            <a:r>
              <a:rPr lang="en-US" dirty="0"/>
              <a:t> DevOps </a:t>
            </a:r>
          </a:p>
          <a:p>
            <a:pPr lvl="1"/>
            <a:r>
              <a:rPr lang="en-US" dirty="0"/>
              <a:t>containers </a:t>
            </a:r>
          </a:p>
          <a:p>
            <a:pPr lvl="1"/>
            <a:r>
              <a:rPr lang="en-US" dirty="0"/>
              <a:t>CI/CD</a:t>
            </a:r>
          </a:p>
          <a:p>
            <a:pPr lvl="1"/>
            <a:r>
              <a:rPr lang="en-US" dirty="0"/>
              <a:t>hosting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Linux </a:t>
            </a:r>
            <a:r>
              <a:rPr lang="en-US" dirty="0" err="1"/>
              <a:t>voor</a:t>
            </a:r>
            <a:r>
              <a:rPr lang="en-US" dirty="0"/>
              <a:t> developers</a:t>
            </a:r>
            <a:endParaRPr lang="nl-NL" dirty="0"/>
          </a:p>
        </p:txBody>
      </p:sp>
      <p:pic>
        <p:nvPicPr>
          <p:cNvPr id="1026" name="Picture 2" descr="Tools Toolbox Construction - Free photo on Pixabay">
            <a:extLst>
              <a:ext uri="{FF2B5EF4-FFF2-40B4-BE49-F238E27FC236}">
                <a16:creationId xmlns:a16="http://schemas.microsoft.com/office/drawing/2014/main" id="{7B6FA647-F2BC-4D3E-9BF9-95565A1AA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83" y="2329934"/>
            <a:ext cx="20002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2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619BAB-AEDD-4041-B89D-80ECCC56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77" y="1331438"/>
            <a:ext cx="597300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46E1497-1331-47A5-B856-5C0F1B7D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94" y="1284943"/>
            <a:ext cx="597300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7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538F43-092A-4B6C-A19D-3EAEB5ECA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2186159"/>
            <a:ext cx="4854146" cy="4230683"/>
          </a:xfrm>
        </p:spPr>
        <p:txBody>
          <a:bodyPr/>
          <a:lstStyle/>
          <a:p>
            <a:r>
              <a:rPr lang="en-US" dirty="0" err="1"/>
              <a:t>Coreutils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Package manager</a:t>
            </a:r>
          </a:p>
          <a:p>
            <a:endParaRPr lang="en-US" dirty="0"/>
          </a:p>
          <a:p>
            <a:r>
              <a:rPr lang="en-US" dirty="0"/>
              <a:t>Logger</a:t>
            </a:r>
          </a:p>
          <a:p>
            <a:endParaRPr lang="en-US" dirty="0"/>
          </a:p>
          <a:p>
            <a:r>
              <a:rPr lang="en-US" dirty="0" err="1"/>
              <a:t>SystemD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2D79222-41AB-414C-88D0-EA11FAE1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333746"/>
            <a:ext cx="597300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kst pagina">
  <a:themeElements>
    <a:clrScheme name="3_Lege presentat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ge presentati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3_Lege presentat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kst pagina">
  <a:themeElements>
    <a:clrScheme name="3_Lege presentat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ge presentati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3_Lege presentat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6456CC65C7D4ABBAEC0F8ECEFB0BE" ma:contentTypeVersion="12" ma:contentTypeDescription="Create a new document." ma:contentTypeScope="" ma:versionID="88a7daa81b54f943b4d9feee8fd0a753">
  <xsd:schema xmlns:xsd="http://www.w3.org/2001/XMLSchema" xmlns:xs="http://www.w3.org/2001/XMLSchema" xmlns:p="http://schemas.microsoft.com/office/2006/metadata/properties" xmlns:ns2="5671be62-9261-4a6c-9991-ce4dc90806ae" xmlns:ns3="1e3b2626-eb91-4220-8a9b-79a994b865f1" targetNamespace="http://schemas.microsoft.com/office/2006/metadata/properties" ma:root="true" ma:fieldsID="ee05198765f11a5dd0f8809b15db6752" ns2:_="" ns3:_="">
    <xsd:import namespace="5671be62-9261-4a6c-9991-ce4dc90806ae"/>
    <xsd:import namespace="1e3b2626-eb91-4220-8a9b-79a994b86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1be62-9261-4a6c-9991-ce4dc90806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b2626-eb91-4220-8a9b-79a994b865f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C0AC1E-75C5-44DE-B1FD-2A5151B3C608}">
  <ds:schemaRefs>
    <ds:schemaRef ds:uri="http://schemas.microsoft.com/office/2006/metadata/properties"/>
    <ds:schemaRef ds:uri="1e3b2626-eb91-4220-8a9b-79a994b865f1"/>
    <ds:schemaRef ds:uri="http://purl.org/dc/elements/1.1/"/>
    <ds:schemaRef ds:uri="http://www.w3.org/XML/1998/namespace"/>
    <ds:schemaRef ds:uri="5671be62-9261-4a6c-9991-ce4dc90806a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A29033-20D3-40A7-A516-42F85396DA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4BB938-052C-4AEC-A2E0-7C49AEC42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1be62-9261-4a6c-9991-ce4dc90806ae"/>
    <ds:schemaRef ds:uri="1e3b2626-eb91-4220-8a9b-79a994b86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461</Words>
  <Application>Microsoft Office PowerPoint</Application>
  <PresentationFormat>Breedbeeld</PresentationFormat>
  <Paragraphs>200</Paragraphs>
  <Slides>23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23</vt:i4>
      </vt:variant>
    </vt:vector>
  </HeadingPairs>
  <TitlesOfParts>
    <vt:vector size="35" baseType="lpstr">
      <vt:lpstr>MS PGothic</vt:lpstr>
      <vt:lpstr>MS PGothic</vt:lpstr>
      <vt:lpstr>Arial</vt:lpstr>
      <vt:lpstr>Calibri</vt:lpstr>
      <vt:lpstr>Franklin Gothic Book</vt:lpstr>
      <vt:lpstr>Franklin Gothic Demi</vt:lpstr>
      <vt:lpstr>Franklin Gothic Medium</vt:lpstr>
      <vt:lpstr>Verdana</vt:lpstr>
      <vt:lpstr>Wingdings</vt:lpstr>
      <vt:lpstr>Office Theme</vt:lpstr>
      <vt:lpstr>tekst pagina</vt:lpstr>
      <vt:lpstr>1_tekst pagina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MECHTELD van rheenen</dc:creator>
  <cp:lastModifiedBy>Otting, M.B. (Mark)</cp:lastModifiedBy>
  <cp:revision>181</cp:revision>
  <dcterms:created xsi:type="dcterms:W3CDTF">2016-07-09T12:45:12Z</dcterms:created>
  <dcterms:modified xsi:type="dcterms:W3CDTF">2022-04-24T20:19:42Z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0x010100ADF6456CC65C7D4ABBAEC0F8ECEFB0BE</vt:lpwstr>
  </property>
</Properties>
</file>